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6E18-B7A3-45CC-9179-9112D5599D0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B4A-ABC7-47C4-82C8-332781A84A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920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6E18-B7A3-45CC-9179-9112D5599D0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B4A-ABC7-47C4-82C8-332781A84A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42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6E18-B7A3-45CC-9179-9112D5599D0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B4A-ABC7-47C4-82C8-332781A84A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61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6E18-B7A3-45CC-9179-9112D5599D0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B4A-ABC7-47C4-82C8-332781A84A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6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6E18-B7A3-45CC-9179-9112D5599D0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B4A-ABC7-47C4-82C8-332781A84A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74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6E18-B7A3-45CC-9179-9112D5599D0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B4A-ABC7-47C4-82C8-332781A84A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84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6E18-B7A3-45CC-9179-9112D5599D0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B4A-ABC7-47C4-82C8-332781A84A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84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6E18-B7A3-45CC-9179-9112D5599D0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B4A-ABC7-47C4-82C8-332781A84A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781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6E18-B7A3-45CC-9179-9112D5599D0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B4A-ABC7-47C4-82C8-332781A84A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667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6E18-B7A3-45CC-9179-9112D5599D0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B4A-ABC7-47C4-82C8-332781A84A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474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6E18-B7A3-45CC-9179-9112D5599D0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B4A-ABC7-47C4-82C8-332781A84A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742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56E18-B7A3-45CC-9179-9112D5599D0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7DB4A-ABC7-47C4-82C8-332781A84A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68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725" y="1648813"/>
            <a:ext cx="3950550" cy="356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484" y="1818889"/>
            <a:ext cx="3950550" cy="3560373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925" y="1796297"/>
            <a:ext cx="3950550" cy="356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6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5" y="1666875"/>
            <a:ext cx="35242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258" y="2446020"/>
            <a:ext cx="2039112" cy="196596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299" y="2446020"/>
            <a:ext cx="1932432" cy="1880616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684" y="5014468"/>
            <a:ext cx="3794760" cy="119786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05" y="4890370"/>
            <a:ext cx="3794760" cy="119786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72" y="2520696"/>
            <a:ext cx="1895856" cy="18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7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寬螢幕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Cheng-Chang Lien</dc:creator>
  <cp:lastModifiedBy>Cheng-Chang Lien</cp:lastModifiedBy>
  <cp:revision>5</cp:revision>
  <dcterms:created xsi:type="dcterms:W3CDTF">2021-09-05T14:39:08Z</dcterms:created>
  <dcterms:modified xsi:type="dcterms:W3CDTF">2021-09-08T03:26:46Z</dcterms:modified>
</cp:coreProperties>
</file>